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708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128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875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474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294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460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210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498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297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029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426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ABEEC-1472-43DE-93B7-8C2EE87A0483}" type="datetimeFigureOut">
              <a:rPr lang="hu-HU" smtClean="0"/>
              <a:t>2014.01.05.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A181-F22A-462B-8A79-5654EFB43C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918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Autofit/>
          </a:bodyPr>
          <a:lstStyle/>
          <a:p>
            <a:r>
              <a:rPr lang="hu-HU" sz="6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-18"/>
              </a:rPr>
              <a:t>Boldog Új Évet Kívánok Mindenkinek!</a:t>
            </a:r>
            <a:endParaRPr lang="hu-HU" sz="6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-18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17032"/>
            <a:ext cx="28956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097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346233" y="1484784"/>
            <a:ext cx="6397905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39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2014</a:t>
            </a:r>
            <a:endParaRPr lang="hu-HU" sz="239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60648"/>
            <a:ext cx="2447925" cy="18669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95516"/>
            <a:ext cx="2448272" cy="187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749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4000">
        <p14:warp dir="in"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8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4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438" fill="hold">
                                          <p:stCondLst>
                                            <p:cond delay="4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438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438" fill="hold">
                                          <p:stCondLst>
                                            <p:cond delay="1313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Újévi Köszöntő</a:t>
            </a:r>
            <a:endParaRPr lang="hu-H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2060848"/>
            <a:ext cx="903649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/>
              <a:t>Szeretetben, egészségben legyen részed egész évben.</a:t>
            </a:r>
          </a:p>
          <a:p>
            <a:pPr marL="0" indent="0" algn="ctr">
              <a:buNone/>
            </a:pPr>
            <a:r>
              <a:rPr lang="hu-HU" dirty="0" smtClean="0"/>
              <a:t>Légy szerencsés, vidám, boldog!</a:t>
            </a:r>
          </a:p>
          <a:p>
            <a:pPr marL="0" indent="0" algn="ctr">
              <a:buNone/>
            </a:pPr>
            <a:r>
              <a:rPr lang="hu-HU" dirty="0" smtClean="0"/>
              <a:t>Felejtsd el a bút, és a gondot!</a:t>
            </a:r>
          </a:p>
          <a:p>
            <a:pPr marL="0" indent="0" algn="ctr">
              <a:buNone/>
            </a:pPr>
            <a:r>
              <a:rPr lang="hu-HU" dirty="0" smtClean="0"/>
              <a:t>Kezdődjön hát egy új élet:</a:t>
            </a:r>
          </a:p>
          <a:p>
            <a:pPr marL="0" indent="0" algn="ctr">
              <a:buNone/>
            </a:pPr>
            <a:r>
              <a:rPr lang="hu-HU" sz="4000" b="1" dirty="0" smtClean="0">
                <a:solidFill>
                  <a:srgbClr val="FF0000"/>
                </a:solidFill>
              </a:rPr>
              <a:t>Legyen békés, boldog éved!</a:t>
            </a:r>
            <a:endParaRPr lang="hu-H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16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>
        <p14:ferris dir="l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4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658"/>
            <a:ext cx="8208912" cy="6156684"/>
          </a:xfrm>
          <a:prstGeom prst="rect">
            <a:avLst/>
          </a:prstGeom>
          <a:blipFill dpi="0" rotWithShape="0">
            <a:blip r:embed="rId3">
              <a:alphaModFix amt="53000"/>
            </a:blip>
            <a:srcRect/>
            <a:stretch>
              <a:fillRect/>
            </a:stretch>
          </a:blip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9771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3000">
        <p:dissolve/>
      </p:transition>
    </mc:Choice>
    <mc:Fallback>
      <p:transition spd="slow" advClick="0" advTm="3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45</Words>
  <Application>Microsoft Office PowerPoint</Application>
  <PresentationFormat>Diavetítés a képernyőre (4:3 oldalarány)</PresentationFormat>
  <Paragraphs>8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Boldog Új Évet Kívánok Mindenkinek!</vt:lpstr>
      <vt:lpstr>PowerPoint bemutató</vt:lpstr>
      <vt:lpstr>Újévi Köszöntő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Boldog Új Évet Kívánok Mindenkinek!</dc:title>
  <dc:creator>Melinda</dc:creator>
  <cp:lastModifiedBy>Melinda</cp:lastModifiedBy>
  <cp:revision>3</cp:revision>
  <dcterms:created xsi:type="dcterms:W3CDTF">2014-01-05T19:34:31Z</dcterms:created>
  <dcterms:modified xsi:type="dcterms:W3CDTF">2014-01-05T20:02:57Z</dcterms:modified>
</cp:coreProperties>
</file>